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7" r:id="rId20"/>
    <p:sldId id="278" r:id="rId21"/>
    <p:sldId id="280" r:id="rId22"/>
    <p:sldId id="281" r:id="rId23"/>
    <p:sldId id="283" r:id="rId24"/>
    <p:sldId id="284" r:id="rId25"/>
    <p:sldId id="286" r:id="rId26"/>
    <p:sldId id="287" r:id="rId27"/>
    <p:sldId id="289" r:id="rId28"/>
    <p:sldId id="291" r:id="rId29"/>
    <p:sldId id="292" r:id="rId30"/>
    <p:sldId id="293" r:id="rId31"/>
    <p:sldId id="294" r:id="rId32"/>
    <p:sldId id="296" r:id="rId33"/>
    <p:sldId id="297" r:id="rId34"/>
    <p:sldId id="300" r:id="rId35"/>
    <p:sldId id="304" r:id="rId36"/>
    <p:sldId id="305" r:id="rId37"/>
    <p:sldId id="30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1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4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9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77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44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1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1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05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6D590-FFA8-450F-AB38-1FD947C27B05}" type="datetimeFigureOut">
              <a:rPr lang="ru-RU" smtClean="0"/>
              <a:t>05.03.2015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2594-E00C-4952-87A0-DB3440FE6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46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772400" cy="5112567"/>
          </a:xfrm>
        </p:spPr>
        <p:txBody>
          <a:bodyPr>
            <a:normAutofit/>
          </a:bodyPr>
          <a:lstStyle/>
          <a:p>
            <a: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  <a:t>ШКОЛЬНАЯ</a:t>
            </a:r>
            <a:b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b="1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ВЫСТАВКА МОДЕЛЕЙ БОЕВОЙ ТЕХНИКИ ВТОРОЙ МИРОВОЙ ВОЙНЫ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65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06">
        <p:split orient="vert"/>
      </p:transition>
    </mc:Choice>
    <mc:Fallback xmlns="">
      <p:transition spd="slow" advTm="37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Новая папка\IMG_0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44">
        <p:split orient="vert"/>
      </p:transition>
    </mc:Choice>
    <mc:Fallback xmlns="">
      <p:transition spd="slow" advTm="33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Александр\Desktop\Новая папка\IMG_04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1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">
        <p:split orient="vert"/>
      </p:transition>
    </mc:Choice>
    <mc:Fallback xmlns="">
      <p:transition spd="slow" advTm="346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Александр\Desktop\Новая папка\IMG_0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7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09">
        <p:split orient="vert"/>
      </p:transition>
    </mc:Choice>
    <mc:Fallback xmlns="">
      <p:transition spd="slow" advTm="320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Александр\Desktop\Новая папка\IMG_04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53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4">
        <p:split orient="vert"/>
      </p:transition>
    </mc:Choice>
    <mc:Fallback xmlns="">
      <p:transition spd="slow" advTm="32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андр\Desktop\Новая папка\IMG_0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6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51">
        <p:split orient="vert"/>
      </p:transition>
    </mc:Choice>
    <mc:Fallback xmlns="">
      <p:transition spd="slow" advTm="32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Новая папка\IMG_0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62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05">
        <p:split orient="vert"/>
      </p:transition>
    </mc:Choice>
    <mc:Fallback xmlns="">
      <p:transition spd="slow" advTm="33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андр\Desktop\Новая папка\IMG_0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5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79">
        <p:split orient="vert"/>
      </p:transition>
    </mc:Choice>
    <mc:Fallback xmlns="">
      <p:transition spd="slow" advTm="257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Александр\Desktop\Новая папка\IMG_0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1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27">
        <p:split orient="vert"/>
      </p:transition>
    </mc:Choice>
    <mc:Fallback xmlns="">
      <p:transition spd="slow" advTm="33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андр\Desktop\Новая папка\IMG_0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37">
        <p:split orient="vert"/>
      </p:transition>
    </mc:Choice>
    <mc:Fallback xmlns="">
      <p:transition spd="slow" advTm="26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лександр\Desktop\Новая папка\IMG_05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54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17">
        <p:split orient="vert"/>
      </p:transition>
    </mc:Choice>
    <mc:Fallback xmlns="">
      <p:transition spd="slow" advTm="40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Александр\Desktop\Новая папка\IMG_0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78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345">
        <p:split orient="vert"/>
      </p:transition>
    </mc:Choice>
    <mc:Fallback xmlns="">
      <p:transition spd="slow" advClick="0" advTm="43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андр\Desktop\Новая папка\IMG_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02">
        <p:split orient="vert"/>
      </p:transition>
    </mc:Choice>
    <mc:Fallback xmlns="">
      <p:transition spd="slow" advTm="31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Александр\Desktop\Новая папка\IMG_0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9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55">
        <p:split orient="vert"/>
      </p:transition>
    </mc:Choice>
    <mc:Fallback xmlns="">
      <p:transition spd="slow" advTm="29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Александр\Desktop\Новая папка\IMG_05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839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5">
        <p:split orient="vert"/>
      </p:transition>
    </mc:Choice>
    <mc:Fallback xmlns="">
      <p:transition spd="slow" advTm="45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Александр\Desktop\Новая папка\IMG_05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66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819">
        <p:split orient="vert"/>
      </p:transition>
    </mc:Choice>
    <mc:Fallback xmlns="">
      <p:transition spd="slow" advTm="381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Александр\Desktop\Новая папка\IMG_05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57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81">
        <p:split orient="vert"/>
      </p:transition>
    </mc:Choice>
    <mc:Fallback xmlns="">
      <p:transition spd="slow" advTm="41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Александр\Desktop\Новая папка\IMG_05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09">
        <p:split orient="vert"/>
      </p:transition>
    </mc:Choice>
    <mc:Fallback xmlns="">
      <p:transition spd="slow" advTm="440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Александр\Desktop\Новая папка\IMG_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31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68">
        <p:split orient="vert"/>
      </p:transition>
    </mc:Choice>
    <mc:Fallback xmlns="">
      <p:transition spd="slow" advTm="32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Александр\Desktop\Новая папка\IMG_05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8">
        <p:split orient="vert"/>
      </p:transition>
    </mc:Choice>
    <mc:Fallback xmlns="">
      <p:transition spd="slow" advTm="34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Александр\Desktop\Новая папка\IMG_05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9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4">
        <p:split orient="vert"/>
      </p:transition>
    </mc:Choice>
    <mc:Fallback xmlns="">
      <p:transition spd="slow" advTm="45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Александр\Desktop\Новая папка\IMG_0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42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4">
        <p:split orient="vert"/>
      </p:transition>
    </mc:Choice>
    <mc:Fallback xmlns="">
      <p:transition spd="slow" advTm="350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Александр\Desktop\Новая папка\IMG_04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6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59">
        <p:split orient="vert"/>
      </p:transition>
    </mc:Choice>
    <mc:Fallback xmlns="">
      <p:transition spd="slow" advTm="28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Александр\Desktop\Новая папка\IMG_0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21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05">
        <p:split orient="vert"/>
      </p:transition>
    </mc:Choice>
    <mc:Fallback xmlns="">
      <p:transition spd="slow" advTm="49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Александр\Desktop\Новая папка\IMG_0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7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66">
        <p:split orient="vert"/>
      </p:transition>
    </mc:Choice>
    <mc:Fallback xmlns="">
      <p:transition spd="slow" advTm="30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Александр\Desktop\Новая папка\IMG_05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5">
        <p:split orient="vert"/>
      </p:transition>
    </mc:Choice>
    <mc:Fallback xmlns="">
      <p:transition spd="slow" advTm="37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Александр\Desktop\Новая папка\IMG_0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8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06">
        <p:split orient="vert"/>
      </p:transition>
    </mc:Choice>
    <mc:Fallback xmlns="">
      <p:transition spd="slow" advTm="34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Александр\Desktop\Новая папка\IMG_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81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5">
        <p:split orient="vert"/>
      </p:transition>
    </mc:Choice>
    <mc:Fallback xmlns="">
      <p:transition spd="slow" advTm="400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Александр\Desktop\Новая папка\IMG_0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3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90">
        <p:split orient="vert"/>
      </p:transition>
    </mc:Choice>
    <mc:Fallback xmlns="">
      <p:transition spd="slow" advTm="35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Александр\Desktop\Новая папка\IMG_05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8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14">
        <p:split orient="vert"/>
      </p:transition>
    </mc:Choice>
    <mc:Fallback xmlns="">
      <p:transition spd="slow" advTm="29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4274" name="Picture 2" descr="C:\Users\Александр\Desktop\Новая папка\IMG_0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23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89">
        <p:split orient="vert"/>
      </p:transition>
    </mc:Choice>
    <mc:Fallback xmlns="">
      <p:transition spd="slow" advTm="31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Александр\Desktop\Новая папка\IMG_0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22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65">
        <p:split orient="vert"/>
      </p:transition>
    </mc:Choice>
    <mc:Fallback xmlns="">
      <p:transition spd="slow" advTm="32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Александр\Desktop\Новая папка\IMG_0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андр\Desktop\Новая папка\IMG_0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47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56">
        <p:split orient="vert"/>
      </p:transition>
    </mc:Choice>
    <mc:Fallback xmlns="">
      <p:transition spd="slow" advTm="305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Александр\Desktop\Новая папка\IMG_04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3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5">
        <p:split orient="vert"/>
      </p:transition>
    </mc:Choice>
    <mc:Fallback xmlns="">
      <p:transition spd="slow" advTm="31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Новая папка\IMG_0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09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0">
        <p:split orient="vert"/>
      </p:transition>
    </mc:Choice>
    <mc:Fallback xmlns="">
      <p:transition spd="slow" advTm="49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Александр\Desktop\Новая папка\IMG_04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0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25">
        <p:split orient="vert"/>
      </p:transition>
    </mc:Choice>
    <mc:Fallback xmlns="">
      <p:transition spd="slow" advTm="32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Александр\Desktop\Новая папка\IMG_0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68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65">
        <p:split orient="vert"/>
      </p:transition>
    </mc:Choice>
    <mc:Fallback xmlns="">
      <p:transition spd="slow" advTm="33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</Words>
  <Application>Microsoft Office PowerPoint</Application>
  <PresentationFormat>Экран (4:3)</PresentationFormat>
  <Paragraphs>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ШКОЛЬНАЯ  ВЫСТАВКА МОДЕЛЕЙ БОЕВОЙ ТЕХНИКИ ВТОРОЙ МИРОВОЙ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16</cp:revision>
  <dcterms:created xsi:type="dcterms:W3CDTF">2015-03-04T05:12:57Z</dcterms:created>
  <dcterms:modified xsi:type="dcterms:W3CDTF">2015-03-05T15:38:10Z</dcterms:modified>
</cp:coreProperties>
</file>